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6"/>
  </p:notesMasterIdLst>
  <p:sldIdLst>
    <p:sldId id="318" r:id="rId2"/>
    <p:sldId id="263" r:id="rId3"/>
    <p:sldId id="264" r:id="rId4"/>
    <p:sldId id="319" r:id="rId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"/>
      <p:bold r:id="rId8"/>
      <p:italic r:id="rId9"/>
      <p:boldItalic r:id="rId10"/>
    </p:embeddedFon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Merriweather Sans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95" y="3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trusted-computing/blob/main/specifications/AP-TEE/For%20External%20-%20HW-Attested%20Scalable%20TEE%20proposal%20for%20RISC-V.adoc" TargetMode="External"/><Relationship Id="rId2" Type="http://schemas.openxmlformats.org/officeDocument/2006/relationships/hyperlink" Target="https://github.com/riscv-non-isa/riscv-platform-security-model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docs.google.com/document/d/1TXiuy4ac3hQmEKvtTtM5aFVHLnNKCrYxeRZFYPRq2Xw/edit#heading=h.9yggln8khyd0" TargetMode="External"/><Relationship Id="rId4" Type="http://schemas.openxmlformats.org/officeDocument/2006/relationships/hyperlink" Target="https://docs.google.com/document/d/1ME7THEF9JWuFqwm75x586y3wzhPeXahK8keLcgjZYG8/edit#heading=h.rdbq3ygwk87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Current documents for review/ collaboration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770BC-9D7A-4964-BF12-72CF31F5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1206843"/>
            <a:ext cx="8591824" cy="3539960"/>
          </a:xfrm>
        </p:spPr>
        <p:txBody>
          <a:bodyPr/>
          <a:lstStyle/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Platform Security Model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sz="1400" dirty="0">
                <a:solidFill>
                  <a:srgbClr val="0070C0"/>
                </a:solidFill>
                <a:hlinkClick r:id="rId2"/>
              </a:rPr>
              <a:t>https://github.com/riscv-non-isa/riscv-platform-security-model</a:t>
            </a:r>
            <a:br>
              <a:rPr lang="en-US" sz="1600" dirty="0">
                <a:solidFill>
                  <a:srgbClr val="0070C0"/>
                </a:solidFill>
              </a:rPr>
            </a:br>
            <a:endParaRPr lang="en-US" sz="1600" dirty="0">
              <a:solidFill>
                <a:srgbClr val="0070C0"/>
              </a:solidFill>
            </a:endParaRPr>
          </a:p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AP-TEE Proposal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altLang="en-US" sz="1400" dirty="0">
                <a:solidFill>
                  <a:srgbClr val="0070C0"/>
                </a:solidFill>
                <a:hlinkClick r:id="rId3"/>
              </a:rPr>
              <a:t>https://github.com/riscv-admin/trusted-computing/blob/main/specifications/AP-TEE/For%20External%20-%20HW-Attested%20Scalable%20TEE%20proposal%20for%20RISC-V.adoc </a:t>
            </a:r>
            <a:endParaRPr lang="en-US" altLang="en-US" sz="14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alt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  <a:p>
            <a:pPr marL="463550" indent="-342900">
              <a:buFont typeface="+mj-lt"/>
              <a:buAutoNum type="arabicPeriod" startAt="3"/>
            </a:pPr>
            <a:endParaRPr lang="en-US" sz="1600" b="1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463550" indent="-342900">
              <a:buFont typeface="+mj-lt"/>
              <a:buAutoNum type="arabicPeriod" startAt="3"/>
            </a:pPr>
            <a:r>
              <a:rPr lang="en-US" sz="1600" b="1" dirty="0">
                <a:solidFill>
                  <a:srgbClr val="000000"/>
                </a:solidFill>
                <a:latin typeface="Roboto" panose="02000000000000000000" pitchFamily="2" charset="0"/>
              </a:rPr>
              <a:t>RISC-V</a:t>
            </a:r>
            <a:r>
              <a:rPr lang="en-US" sz="1800" dirty="0"/>
              <a:t>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Confidential VM Proposal</a:t>
            </a:r>
          </a:p>
          <a:p>
            <a:pPr marL="120650" indent="0">
              <a:buNone/>
            </a:pPr>
            <a:r>
              <a:rPr lang="en-US" sz="1400" dirty="0">
                <a:solidFill>
                  <a:srgbClr val="0070C0"/>
                </a:solidFill>
                <a:hlinkClick r:id="rId4"/>
              </a:rPr>
              <a:t>https://docs.google.com/document/d/1ME7THEF9JWuFqwm75x586y3wzhPeXahK8keLcgjZYG8/edit#heading=h.rdbq3ygwk878</a:t>
            </a:r>
            <a:endParaRPr lang="en-US" sz="14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D03F88-55E6-4E5B-ABDA-C7B5FF46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936730"/>
            <a:ext cx="7924724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https://docs.google.com/document/d/1TXiuy4ac3hQmEKvtTtM5aFVHLnNKCrYxeRZFYPRq2Xw/edit#heading=h.9yggln8khyd0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C2AD87-8617-44B7-9601-AABA229DE82E}"/>
              </a:ext>
            </a:extLst>
          </p:cNvPr>
          <p:cNvSpPr/>
          <p:nvPr/>
        </p:nvSpPr>
        <p:spPr>
          <a:xfrm>
            <a:off x="6288783" y="1271105"/>
            <a:ext cx="1847686" cy="6188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Finally, onto GitHub</a:t>
            </a:r>
          </a:p>
        </p:txBody>
      </p:sp>
    </p:spTree>
    <p:extLst>
      <p:ext uri="{BB962C8B-B14F-4D97-AF65-F5344CB8AC3E}">
        <p14:creationId xmlns:p14="http://schemas.microsoft.com/office/powerpoint/2010/main" val="6586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58" y="56747"/>
            <a:ext cx="8015100" cy="685800"/>
          </a:xfrm>
        </p:spPr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Agenda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4C5FDC-9391-4332-9B91-51258FB4D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2818" y="705456"/>
            <a:ext cx="8818363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RISC-V Security Model – ver 0.5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TG plan/ charter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AP-TEE Interface - next steps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Interface proposal review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Review ratification plan </a:t>
            </a: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(Ravi – 15 mins)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Readiness for a TG?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CVM proposal - next steps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Early arch review request from Mark</a:t>
            </a:r>
          </a:p>
          <a:p>
            <a:pPr marL="125730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Need to provide an overview to Arch sub committee this week</a:t>
            </a:r>
          </a:p>
          <a:p>
            <a:pPr marL="1257300"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Organizing it with stakeholders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CVM designs survey report </a:t>
            </a: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(Dingji – 15 mins)</a:t>
            </a:r>
          </a:p>
          <a:p>
            <a:pPr marL="80010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Readiness for TG?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Confidential Computing – what is missing?</a:t>
            </a: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Beyond CVM, we need to consider other use cases as well like realms/ enclaves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Apps, Containers, Libraries</a:t>
            </a:r>
          </a:p>
          <a:p>
            <a:pPr marL="1200150" lvl="2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Need proposals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51CED8-0023-4B0A-8E86-1F0B5C9A66A1}"/>
              </a:ext>
            </a:extLst>
          </p:cNvPr>
          <p:cNvSpPr/>
          <p:nvPr/>
        </p:nvSpPr>
        <p:spPr>
          <a:xfrm>
            <a:off x="4538133" y="1491182"/>
            <a:ext cx="1847686" cy="66002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Non-ISA Interfaces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858588-C77F-480C-9B83-7B8B8748EDB4}"/>
              </a:ext>
            </a:extLst>
          </p:cNvPr>
          <p:cNvSpPr/>
          <p:nvPr/>
        </p:nvSpPr>
        <p:spPr>
          <a:xfrm>
            <a:off x="7101583" y="2870916"/>
            <a:ext cx="1847686" cy="6188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ISA Extensions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82C46A-BF1B-4C48-B94B-559CBFE9AB00}"/>
              </a:ext>
            </a:extLst>
          </p:cNvPr>
          <p:cNvSpPr/>
          <p:nvPr/>
        </p:nvSpPr>
        <p:spPr>
          <a:xfrm>
            <a:off x="6174152" y="2186712"/>
            <a:ext cx="1608667" cy="5183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Any overlaps?</a:t>
            </a:r>
          </a:p>
        </p:txBody>
      </p:sp>
    </p:spTree>
    <p:extLst>
      <p:ext uri="{BB962C8B-B14F-4D97-AF65-F5344CB8AC3E}">
        <p14:creationId xmlns:p14="http://schemas.microsoft.com/office/powerpoint/2010/main" val="217018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81A-0608-46ED-B757-32346650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90AF7-9915-4B99-AFF6-F40C94378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picture for </a:t>
            </a:r>
            <a:r>
              <a:rPr lang="en-US"/>
              <a:t>holistic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4567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322</Words>
  <Application>Microsoft Office PowerPoint</Application>
  <PresentationFormat>On-screen Show (16:9)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Helvetica Neue</vt:lpstr>
      <vt:lpstr>Merriweather Sans</vt:lpstr>
      <vt:lpstr>Open Sans SemiBold</vt:lpstr>
      <vt:lpstr>Arial</vt:lpstr>
      <vt:lpstr>Century Gothic</vt:lpstr>
      <vt:lpstr>Roboto</vt:lpstr>
      <vt:lpstr>Open Sans</vt:lpstr>
      <vt:lpstr>Simple Light</vt:lpstr>
      <vt:lpstr>Roadmap</vt:lpstr>
      <vt:lpstr>Current documents for review/ collaboration</vt:lpstr>
      <vt:lpstr>Agenda</vt:lpstr>
      <vt:lpstr>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31</cp:revision>
  <dcterms:modified xsi:type="dcterms:W3CDTF">2022-03-01T15:24:39Z</dcterms:modified>
</cp:coreProperties>
</file>